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0" r:id="rId5"/>
    <p:sldId id="261" r:id="rId6"/>
    <p:sldId id="269" r:id="rId7"/>
    <p:sldId id="268" r:id="rId8"/>
    <p:sldId id="263" r:id="rId9"/>
    <p:sldId id="262" r:id="rId10"/>
    <p:sldId id="259" r:id="rId11"/>
    <p:sldId id="264" r:id="rId12"/>
    <p:sldId id="265" r:id="rId13"/>
    <p:sldId id="266" r:id="rId14"/>
    <p:sldId id="267" r:id="rId1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595" autoAdjust="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フリーフォーム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フリーフォーム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タイトル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17" name="サブタイトル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ja-JP" altLang="en-US" smtClean="0"/>
              <a:t>マスター サブタイトルの書式設定</a:t>
            </a:r>
            <a:endParaRPr kumimoji="0" lang="en-US"/>
          </a:p>
        </p:txBody>
      </p:sp>
      <p:sp>
        <p:nvSpPr>
          <p:cNvPr id="30" name="日付プレースホルダー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19" name="フッター プレースホルダー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27" name="スライド番号プレースホルダー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フリーフォーム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フリーフォーム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ja-JP" altLang="en-US" smtClean="0"/>
              <a:t>マスター テキストの書式設定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ja-JP" altLang="en-US" smtClean="0"/>
              <a:t>マスター テキストの書式設定</a:t>
            </a:r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8" name="スライド番号プレースホルダー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9" name="フッター プレースホルダー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ja-JP" altLang="en-US" dirty="0" smtClean="0"/>
              <a:t>アイコンをクリックして図を追加</a:t>
            </a:r>
            <a:endParaRPr kumimoji="0" 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フリーフォーム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フリーフォーム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タイトル プレースホルダー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0" name="テキスト プレースホルダー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ja-JP" altLang="en-US" smtClean="0"/>
              <a:t>マスター テキストの書式設定</a:t>
            </a:r>
          </a:p>
          <a:p>
            <a:pPr lvl="1" eaLnBrk="1" latinLnBrk="0" hangingPunct="1"/>
            <a:r>
              <a:rPr kumimoji="0" lang="ja-JP" altLang="en-US" smtClean="0"/>
              <a:t>第 </a:t>
            </a:r>
            <a:r>
              <a:rPr kumimoji="0" lang="en-US" altLang="ja-JP" smtClean="0"/>
              <a:t>2 </a:t>
            </a:r>
            <a:r>
              <a:rPr kumimoji="0" lang="ja-JP" altLang="en-US" smtClean="0"/>
              <a:t>レベル</a:t>
            </a:r>
          </a:p>
          <a:p>
            <a:pPr lvl="2" eaLnBrk="1" latinLnBrk="0" hangingPunct="1"/>
            <a:r>
              <a:rPr kumimoji="0" lang="ja-JP" altLang="en-US" smtClean="0"/>
              <a:t>第 </a:t>
            </a:r>
            <a:r>
              <a:rPr kumimoji="0" lang="en-US" altLang="ja-JP" smtClean="0"/>
              <a:t>3 </a:t>
            </a:r>
            <a:r>
              <a:rPr kumimoji="0" lang="ja-JP" altLang="en-US" smtClean="0"/>
              <a:t>レベル</a:t>
            </a:r>
          </a:p>
          <a:p>
            <a:pPr lvl="3" eaLnBrk="1" latinLnBrk="0" hangingPunct="1"/>
            <a:r>
              <a:rPr kumimoji="0" lang="ja-JP" altLang="en-US" smtClean="0"/>
              <a:t>第 </a:t>
            </a:r>
            <a:r>
              <a:rPr kumimoji="0" lang="en-US" altLang="ja-JP" smtClean="0"/>
              <a:t>4 </a:t>
            </a:r>
            <a:r>
              <a:rPr kumimoji="0" lang="ja-JP" altLang="en-US" smtClean="0"/>
              <a:t>レベル</a:t>
            </a:r>
          </a:p>
          <a:p>
            <a:pPr lvl="4" eaLnBrk="1" latinLnBrk="0" hangingPunct="1"/>
            <a:r>
              <a:rPr kumimoji="0" lang="ja-JP" altLang="en-US" smtClean="0"/>
              <a:t>第 </a:t>
            </a:r>
            <a:r>
              <a:rPr kumimoji="0" lang="en-US" altLang="ja-JP" smtClean="0"/>
              <a:t>5 </a:t>
            </a:r>
            <a:r>
              <a:rPr kumimoji="0" lang="ja-JP" altLang="en-US" smtClean="0"/>
              <a:t>レベル</a:t>
            </a:r>
            <a:endParaRPr kumimoji="0" lang="en-US"/>
          </a:p>
        </p:txBody>
      </p:sp>
      <p:sp>
        <p:nvSpPr>
          <p:cNvPr id="10" name="日付プレースホルダー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21F9BACD-13DF-47BE-AA34-6BD61A056BBC}" type="datetimeFigureOut">
              <a:rPr kumimoji="1" lang="ja-JP" altLang="en-US" smtClean="0"/>
              <a:t>2020/6/3</a:t>
            </a:fld>
            <a:endParaRPr kumimoji="1" lang="ja-JP" altLang="en-US" dirty="0"/>
          </a:p>
        </p:txBody>
      </p:sp>
      <p:sp>
        <p:nvSpPr>
          <p:cNvPr id="22" name="フッター プレースホルダー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18" name="スライド番号プレースホルダー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72CBCB0D-7F2C-4148-BF8F-88986C9CD05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1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1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1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1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467544" y="1988840"/>
            <a:ext cx="7704856" cy="1293128"/>
          </a:xfrm>
        </p:spPr>
        <p:txBody>
          <a:bodyPr>
            <a:normAutofit/>
          </a:bodyPr>
          <a:lstStyle/>
          <a:p>
            <a:pPr algn="ctr"/>
            <a:r>
              <a:rPr lang="en-US" altLang="ja-JP" sz="4800" b="0" dirty="0"/>
              <a:t>Dungeon</a:t>
            </a:r>
            <a:r>
              <a:rPr kumimoji="1" lang="ja-JP" altLang="en-US" sz="4800" b="0" dirty="0" smtClean="0"/>
              <a:t>＆</a:t>
            </a:r>
            <a:r>
              <a:rPr lang="en-US" altLang="ja-JP" sz="4800" b="0" dirty="0"/>
              <a:t>Tactics</a:t>
            </a:r>
            <a:endParaRPr kumimoji="1" lang="ja-JP" altLang="en-US" sz="4800" b="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39552" y="3501008"/>
            <a:ext cx="6480048" cy="1752600"/>
          </a:xfrm>
        </p:spPr>
        <p:txBody>
          <a:bodyPr/>
          <a:lstStyle/>
          <a:p>
            <a:r>
              <a:rPr kumimoji="1" lang="ja-JP" altLang="en-US" dirty="0" smtClean="0"/>
              <a:t>発表者名：小野 祐輔</a:t>
            </a:r>
            <a:endParaRPr kumimoji="1" lang="en-US" altLang="ja-JP" dirty="0" smtClean="0"/>
          </a:p>
          <a:p>
            <a:r>
              <a:rPr kumimoji="1" lang="ja-JP" altLang="en-US" dirty="0" smtClean="0"/>
              <a:t>発表日</a:t>
            </a:r>
            <a:r>
              <a:rPr kumimoji="1" lang="ja-JP" altLang="en-US" dirty="0" smtClean="0"/>
              <a:t>： 　</a:t>
            </a:r>
            <a:r>
              <a:rPr kumimoji="1" lang="en-US" altLang="ja-JP" dirty="0" smtClean="0"/>
              <a:t>6</a:t>
            </a:r>
            <a:r>
              <a:rPr kumimoji="1" lang="ja-JP" altLang="en-US" dirty="0" smtClean="0"/>
              <a:t>月</a:t>
            </a:r>
            <a:r>
              <a:rPr kumimoji="1" lang="en-US" altLang="ja-JP" dirty="0" smtClean="0"/>
              <a:t>4</a:t>
            </a:r>
            <a:r>
              <a:rPr kumimoji="1" lang="ja-JP" altLang="en-US" dirty="0" smtClean="0"/>
              <a:t>日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151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 dirty="0" smtClean="0"/>
              <a:t>継承関係</a:t>
            </a:r>
            <a:endParaRPr kumimoji="1" lang="ja-JP" altLang="en-US" sz="3600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6792"/>
            <a:ext cx="9144000" cy="4646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44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>
            <a:normAutofit/>
          </a:bodyPr>
          <a:lstStyle/>
          <a:p>
            <a:r>
              <a:rPr kumimoji="1" lang="ja-JP" altLang="en-US" sz="3600" dirty="0" smtClean="0"/>
              <a:t>武器の取得</a:t>
            </a:r>
            <a:endParaRPr kumimoji="1" lang="ja-JP" altLang="en-US" sz="3600" dirty="0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025" y="4077072"/>
            <a:ext cx="4752975" cy="2095500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77072"/>
            <a:ext cx="4429743" cy="1752845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602" y="1484784"/>
            <a:ext cx="4810796" cy="212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69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>
            <a:normAutofit/>
          </a:bodyPr>
          <a:lstStyle/>
          <a:p>
            <a:r>
              <a:rPr lang="en-US" altLang="ja-JP" sz="3600" dirty="0"/>
              <a:t>TileMap</a:t>
            </a:r>
            <a:endParaRPr kumimoji="1" lang="ja-JP" altLang="en-US" sz="3600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95703"/>
            <a:ext cx="4003467" cy="4680000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141" y="1295703"/>
            <a:ext cx="1837295" cy="208800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141" y="3887703"/>
            <a:ext cx="1743551" cy="20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26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>
            <a:normAutofit/>
          </a:bodyPr>
          <a:lstStyle/>
          <a:p>
            <a:r>
              <a:rPr lang="ja-JP" alt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使用素材</a:t>
            </a:r>
            <a:endParaRPr kumimoji="1" lang="ja-JP" altLang="en-US" dirty="0"/>
          </a:p>
        </p:txBody>
      </p:sp>
      <p:sp>
        <p:nvSpPr>
          <p:cNvPr id="11" name="角丸四角形 10"/>
          <p:cNvSpPr/>
          <p:nvPr/>
        </p:nvSpPr>
        <p:spPr>
          <a:xfrm>
            <a:off x="612000" y="1629000"/>
            <a:ext cx="7920000" cy="360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187624" y="2305616"/>
            <a:ext cx="68407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2D </a:t>
            </a:r>
            <a:r>
              <a:rPr lang="en-US" altLang="ja-JP" sz="2800" dirty="0" smtClean="0"/>
              <a:t>Roguelike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 smtClean="0"/>
              <a:t>Tiny </a:t>
            </a:r>
            <a:r>
              <a:rPr lang="en-US" altLang="ja-JP" sz="2800" dirty="0"/>
              <a:t>RPG </a:t>
            </a:r>
            <a:r>
              <a:rPr lang="en-US" altLang="ja-JP" sz="2800" dirty="0" smtClean="0"/>
              <a:t>– Forest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2D Pixel Item Asset </a:t>
            </a:r>
            <a:r>
              <a:rPr lang="en-US" altLang="ja-JP" sz="2800" dirty="0" smtClean="0"/>
              <a:t>Pack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Slime </a:t>
            </a:r>
            <a:r>
              <a:rPr lang="en-US" altLang="ja-JP" sz="2800" dirty="0" smtClean="0"/>
              <a:t>Character</a:t>
            </a:r>
            <a:endParaRPr lang="en-US" altLang="ja-JP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Free Pixel </a:t>
            </a:r>
            <a:r>
              <a:rPr lang="en-US" altLang="ja-JP" sz="2800" dirty="0" smtClean="0"/>
              <a:t>Gear</a:t>
            </a:r>
          </a:p>
        </p:txBody>
      </p:sp>
    </p:spTree>
    <p:extLst>
      <p:ext uri="{BB962C8B-B14F-4D97-AF65-F5344CB8AC3E}">
        <p14:creationId xmlns:p14="http://schemas.microsoft.com/office/powerpoint/2010/main" val="50179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>
            <a:normAutofit/>
          </a:bodyPr>
          <a:lstStyle/>
          <a:p>
            <a:r>
              <a:rPr lang="ja-JP" alt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まとめ</a:t>
            </a:r>
            <a:endParaRPr kumimoji="1" lang="ja-JP" altLang="en-US" dirty="0"/>
          </a:p>
        </p:txBody>
      </p:sp>
      <p:sp>
        <p:nvSpPr>
          <p:cNvPr id="7" name="角丸四角形 6"/>
          <p:cNvSpPr/>
          <p:nvPr/>
        </p:nvSpPr>
        <p:spPr>
          <a:xfrm>
            <a:off x="612000" y="1629000"/>
            <a:ext cx="7920000" cy="360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87624" y="2305616"/>
            <a:ext cx="68407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2800" dirty="0" smtClean="0"/>
              <a:t>企画は大事</a:t>
            </a:r>
            <a:endParaRPr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l"/>
            </a:pPr>
            <a:endParaRPr lang="en-US" altLang="ja-JP" sz="28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2800" dirty="0" smtClean="0"/>
              <a:t>分からないけど動くからヨシ！は駄目</a:t>
            </a:r>
            <a:endParaRPr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l"/>
            </a:pPr>
            <a:endParaRPr lang="en-US" altLang="ja-JP" sz="2800" dirty="0"/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2800" dirty="0" smtClean="0"/>
              <a:t>パターンが増えた</a:t>
            </a:r>
            <a:r>
              <a:rPr lang="en-US" altLang="ja-JP" sz="2800" dirty="0" smtClean="0"/>
              <a:t>(</a:t>
            </a:r>
            <a:r>
              <a:rPr lang="ja-JP" altLang="en-US" sz="2800" dirty="0" smtClean="0"/>
              <a:t>気がする</a:t>
            </a:r>
            <a:r>
              <a:rPr lang="en-US" altLang="ja-JP" sz="28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45769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j-ea"/>
              </a:rPr>
              <a:t>アジェンダ</a:t>
            </a:r>
            <a:endParaRPr kumimoji="1" lang="ja-JP" altLang="en-US" b="1" dirty="0">
              <a:solidFill>
                <a:schemeClr val="accent1"/>
              </a:solidFill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722512"/>
            <a:ext cx="7467600" cy="3412976"/>
          </a:xfrm>
        </p:spPr>
        <p:txBody>
          <a:bodyPr/>
          <a:lstStyle/>
          <a:p>
            <a:r>
              <a:rPr kumimoji="1" lang="ja-JP" altLang="en-US" dirty="0" smtClean="0"/>
              <a:t>テーマ</a:t>
            </a:r>
            <a:endParaRPr kumimoji="1" lang="en-US" altLang="ja-JP" dirty="0" smtClean="0"/>
          </a:p>
          <a:p>
            <a:r>
              <a:rPr lang="ja-JP" altLang="en-US" dirty="0"/>
              <a:t>ゲーム</a:t>
            </a:r>
            <a:r>
              <a:rPr lang="ja-JP" altLang="en-US" dirty="0" smtClean="0"/>
              <a:t>説明</a:t>
            </a:r>
            <a:endParaRPr lang="en-US" altLang="ja-JP" dirty="0" smtClean="0"/>
          </a:p>
          <a:p>
            <a:r>
              <a:rPr kumimoji="1" lang="ja-JP" altLang="en-US" dirty="0" smtClean="0"/>
              <a:t>独自性</a:t>
            </a:r>
            <a:endParaRPr kumimoji="1" lang="en-US" altLang="ja-JP" dirty="0" smtClean="0"/>
          </a:p>
          <a:p>
            <a:r>
              <a:rPr lang="ja-JP" altLang="en-US" dirty="0"/>
              <a:t>プログラミング</a:t>
            </a:r>
            <a:r>
              <a:rPr lang="ja-JP" altLang="en-US" dirty="0" smtClean="0"/>
              <a:t>技術</a:t>
            </a:r>
            <a:endParaRPr kumimoji="1" lang="en-US" altLang="ja-JP" dirty="0" smtClean="0"/>
          </a:p>
          <a:p>
            <a:r>
              <a:rPr lang="ja-JP" altLang="en-US" dirty="0"/>
              <a:t>使用</a:t>
            </a:r>
            <a:r>
              <a:rPr lang="ja-JP" altLang="en-US" dirty="0" smtClean="0"/>
              <a:t>素材</a:t>
            </a:r>
            <a:endParaRPr lang="en-US" altLang="ja-JP" dirty="0" smtClean="0"/>
          </a:p>
          <a:p>
            <a:r>
              <a:rPr kumimoji="1" lang="ja-JP" altLang="en-US" dirty="0" smtClean="0"/>
              <a:t>まとめ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192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テーマ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600524" y="1312025"/>
            <a:ext cx="7920000" cy="27363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76148" y="1556793"/>
            <a:ext cx="68407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ファンタジー</a:t>
            </a:r>
            <a:endParaRPr kumimoji="1"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ja-JP" altLang="en-US" sz="2800" dirty="0"/>
              <a:t>２</a:t>
            </a:r>
            <a:r>
              <a:rPr lang="en-US" altLang="ja-JP" sz="2800" dirty="0" smtClean="0"/>
              <a:t>D</a:t>
            </a:r>
            <a:endParaRPr lang="en-US" altLang="ja-JP" sz="2800" i="1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一人用ゲーム</a:t>
            </a:r>
            <a:endParaRPr kumimoji="1"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ja-JP" altLang="en-US" sz="2800" dirty="0"/>
              <a:t>シンプル</a:t>
            </a:r>
            <a:r>
              <a:rPr lang="ja-JP" altLang="en-US" sz="2800" dirty="0" smtClean="0"/>
              <a:t>なターン制ストラテジー</a:t>
            </a:r>
            <a:endParaRPr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ローグライクゲームを参考に</a:t>
            </a:r>
            <a:r>
              <a:rPr kumimoji="1" lang="ja-JP" altLang="en-US" sz="2800" dirty="0" smtClean="0"/>
              <a:t>制作</a:t>
            </a:r>
            <a:endParaRPr kumimoji="1" lang="en-US" altLang="ja-JP" sz="2800" dirty="0" smtClean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774" y="4293096"/>
            <a:ext cx="4381500" cy="20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9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ゲーム</a:t>
            </a:r>
            <a:r>
              <a:rPr lang="ja-JP" alt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説明</a:t>
            </a:r>
            <a:endParaRPr kumimoji="1" lang="ja-JP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4212120" y="3450147"/>
            <a:ext cx="288000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400" b="1" dirty="0" smtClean="0"/>
              <a:t>B2</a:t>
            </a:r>
            <a:endParaRPr kumimoji="1" lang="ja-JP" altLang="en-US" sz="2400" b="1" dirty="0"/>
          </a:p>
        </p:txBody>
      </p:sp>
      <p:sp>
        <p:nvSpPr>
          <p:cNvPr id="5" name="正方形/長方形 4"/>
          <p:cNvSpPr/>
          <p:nvPr/>
        </p:nvSpPr>
        <p:spPr>
          <a:xfrm>
            <a:off x="4212120" y="4434740"/>
            <a:ext cx="288000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b="1" dirty="0" smtClean="0"/>
              <a:t>B3</a:t>
            </a:r>
          </a:p>
        </p:txBody>
      </p:sp>
      <p:sp>
        <p:nvSpPr>
          <p:cNvPr id="6" name="正方形/長方形 5"/>
          <p:cNvSpPr/>
          <p:nvPr/>
        </p:nvSpPr>
        <p:spPr>
          <a:xfrm>
            <a:off x="4212120" y="2465554"/>
            <a:ext cx="2880000" cy="54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400" b="1" dirty="0" smtClean="0">
                <a:solidFill>
                  <a:schemeClr val="tx1"/>
                </a:solidFill>
              </a:rPr>
              <a:t>B1</a:t>
            </a:r>
          </a:p>
        </p:txBody>
      </p:sp>
      <p:sp>
        <p:nvSpPr>
          <p:cNvPr id="7" name="角丸四角形 6"/>
          <p:cNvSpPr/>
          <p:nvPr/>
        </p:nvSpPr>
        <p:spPr>
          <a:xfrm>
            <a:off x="4212120" y="1480961"/>
            <a:ext cx="2880000" cy="54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b="1" dirty="0">
                <a:solidFill>
                  <a:schemeClr val="tx1"/>
                </a:solidFill>
              </a:rPr>
              <a:t>拠点</a:t>
            </a:r>
            <a:endParaRPr lang="en-US" altLang="ja-JP" sz="2400" b="1" dirty="0">
              <a:solidFill>
                <a:schemeClr val="tx1"/>
              </a:solidFill>
            </a:endParaRPr>
          </a:p>
        </p:txBody>
      </p:sp>
      <p:sp>
        <p:nvSpPr>
          <p:cNvPr id="8" name="フローチャート : 準備 7"/>
          <p:cNvSpPr/>
          <p:nvPr/>
        </p:nvSpPr>
        <p:spPr>
          <a:xfrm>
            <a:off x="4212120" y="5419332"/>
            <a:ext cx="2880000" cy="540000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b="1" dirty="0" smtClean="0"/>
              <a:t>BOSS</a:t>
            </a:r>
          </a:p>
        </p:txBody>
      </p:sp>
      <p:sp>
        <p:nvSpPr>
          <p:cNvPr id="12" name="下矢印 11"/>
          <p:cNvSpPr/>
          <p:nvPr/>
        </p:nvSpPr>
        <p:spPr>
          <a:xfrm>
            <a:off x="5472100" y="2057025"/>
            <a:ext cx="360040" cy="360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下矢印 12"/>
          <p:cNvSpPr/>
          <p:nvPr/>
        </p:nvSpPr>
        <p:spPr>
          <a:xfrm>
            <a:off x="5472100" y="3065177"/>
            <a:ext cx="360040" cy="360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下矢印 13"/>
          <p:cNvSpPr/>
          <p:nvPr/>
        </p:nvSpPr>
        <p:spPr>
          <a:xfrm>
            <a:off x="5472100" y="4073289"/>
            <a:ext cx="360040" cy="360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下矢印 14"/>
          <p:cNvSpPr/>
          <p:nvPr/>
        </p:nvSpPr>
        <p:spPr>
          <a:xfrm>
            <a:off x="5472100" y="5009393"/>
            <a:ext cx="360040" cy="360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U ターン矢印 16"/>
          <p:cNvSpPr/>
          <p:nvPr/>
        </p:nvSpPr>
        <p:spPr>
          <a:xfrm rot="16200000" flipV="1">
            <a:off x="5663830" y="3341459"/>
            <a:ext cx="4152964" cy="720000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262188"/>
            <a:ext cx="3733800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36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独自性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612000" y="1629000"/>
            <a:ext cx="7920000" cy="360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187624" y="2305616"/>
            <a:ext cx="68407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ja-JP" altLang="en-US" sz="2800" dirty="0" smtClean="0"/>
              <a:t>モンスターの挙動</a:t>
            </a:r>
            <a:endParaRPr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endParaRPr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kumimoji="1" lang="ja-JP" altLang="en-US" sz="2800" dirty="0"/>
              <a:t>武器</a:t>
            </a:r>
            <a:r>
              <a:rPr kumimoji="1" lang="ja-JP" altLang="en-US" sz="2800" dirty="0" smtClean="0"/>
              <a:t>の管理</a:t>
            </a:r>
            <a:endParaRPr kumimoji="1"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endParaRPr lang="en-US" altLang="ja-JP" sz="28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ja-JP" altLang="en-US" sz="2800" dirty="0" smtClean="0"/>
              <a:t>シーン遷移時の情報の維持</a:t>
            </a:r>
            <a:endParaRPr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343813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>
            <a:normAutofit/>
          </a:bodyPr>
          <a:lstStyle/>
          <a:p>
            <a:r>
              <a:rPr lang="ja-JP" altLang="en-US" sz="3600" dirty="0" smtClean="0"/>
              <a:t>モンスターの挙動</a:t>
            </a:r>
            <a:endParaRPr kumimoji="1" lang="ja-JP" altLang="en-US" sz="36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420888"/>
            <a:ext cx="3733800" cy="2333625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2420888"/>
            <a:ext cx="3733800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5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>
            <a:normAutofit/>
          </a:bodyPr>
          <a:lstStyle/>
          <a:p>
            <a:r>
              <a:rPr lang="ja-JP" altLang="en-US" sz="3600" dirty="0"/>
              <a:t>武器</a:t>
            </a:r>
            <a:r>
              <a:rPr lang="ja-JP" altLang="en-US" sz="3600" dirty="0" smtClean="0"/>
              <a:t>の管理</a:t>
            </a:r>
            <a:endParaRPr kumimoji="1" lang="ja-JP" altLang="en-US" sz="36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000" y="1910250"/>
            <a:ext cx="4860000" cy="303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4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>
            <a:normAutofit/>
          </a:bodyPr>
          <a:lstStyle/>
          <a:p>
            <a:r>
              <a:rPr lang="ja-JP" altLang="en-US" sz="3600" dirty="0"/>
              <a:t>シーン遷移</a:t>
            </a:r>
            <a:r>
              <a:rPr lang="ja-JP" altLang="en-US" sz="3600" dirty="0" smtClean="0"/>
              <a:t>時の情報の維持</a:t>
            </a:r>
            <a:endParaRPr kumimoji="1" lang="ja-JP" altLang="en-US" sz="3600" dirty="0"/>
          </a:p>
        </p:txBody>
      </p:sp>
      <p:sp>
        <p:nvSpPr>
          <p:cNvPr id="9" name="角丸四角形 8"/>
          <p:cNvSpPr/>
          <p:nvPr/>
        </p:nvSpPr>
        <p:spPr>
          <a:xfrm>
            <a:off x="395536" y="3084182"/>
            <a:ext cx="288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b="1" dirty="0" smtClean="0">
                <a:solidFill>
                  <a:schemeClr val="tx1"/>
                </a:solidFill>
              </a:rPr>
              <a:t>Game Manager</a:t>
            </a:r>
          </a:p>
        </p:txBody>
      </p:sp>
      <p:sp>
        <p:nvSpPr>
          <p:cNvPr id="11" name="正方形/長方形 10"/>
          <p:cNvSpPr/>
          <p:nvPr/>
        </p:nvSpPr>
        <p:spPr>
          <a:xfrm>
            <a:off x="5774901" y="1378790"/>
            <a:ext cx="1554979" cy="1803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47544" y="1840327"/>
            <a:ext cx="609685" cy="685896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5774899" y="4077072"/>
            <a:ext cx="1554979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47545" y="4291176"/>
            <a:ext cx="609685" cy="685896"/>
          </a:xfrm>
          <a:prstGeom prst="rect">
            <a:avLst/>
          </a:prstGeom>
        </p:spPr>
      </p:pic>
      <p:sp>
        <p:nvSpPr>
          <p:cNvPr id="18" name="正方形/長方形 17"/>
          <p:cNvSpPr/>
          <p:nvPr/>
        </p:nvSpPr>
        <p:spPr>
          <a:xfrm>
            <a:off x="5940322" y="2526223"/>
            <a:ext cx="1224136" cy="3600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b="1" dirty="0" smtClean="0">
                <a:solidFill>
                  <a:schemeClr val="tx2">
                    <a:lumMod val="50000"/>
                  </a:schemeClr>
                </a:solidFill>
              </a:rPr>
              <a:t>シーン</a:t>
            </a:r>
            <a:r>
              <a:rPr lang="en-US" altLang="ja-JP" b="1" dirty="0" smtClean="0">
                <a:solidFill>
                  <a:schemeClr val="tx2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1" name="正方形/長方形 20"/>
          <p:cNvSpPr/>
          <p:nvPr/>
        </p:nvSpPr>
        <p:spPr>
          <a:xfrm>
            <a:off x="5774901" y="4077072"/>
            <a:ext cx="1554979" cy="18341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2" name="図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47544" y="4534957"/>
            <a:ext cx="609685" cy="685896"/>
          </a:xfrm>
          <a:prstGeom prst="rect">
            <a:avLst/>
          </a:prstGeom>
        </p:spPr>
      </p:pic>
      <p:sp>
        <p:nvSpPr>
          <p:cNvPr id="23" name="正方形/長方形 22"/>
          <p:cNvSpPr/>
          <p:nvPr/>
        </p:nvSpPr>
        <p:spPr>
          <a:xfrm>
            <a:off x="5940322" y="5220853"/>
            <a:ext cx="1224136" cy="3600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b="1" dirty="0" smtClean="0">
                <a:solidFill>
                  <a:schemeClr val="tx2">
                    <a:lumMod val="50000"/>
                  </a:schemeClr>
                </a:solidFill>
              </a:rPr>
              <a:t>シーン</a:t>
            </a:r>
            <a:r>
              <a:rPr lang="en-US" altLang="ja-JP" b="1" dirty="0" smtClean="0">
                <a:solidFill>
                  <a:schemeClr val="tx2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4" name="右矢印 23"/>
          <p:cNvSpPr/>
          <p:nvPr/>
        </p:nvSpPr>
        <p:spPr>
          <a:xfrm rot="20386305" flipH="1">
            <a:off x="3422155" y="2497428"/>
            <a:ext cx="1944216" cy="36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5" name="右矢印 24"/>
          <p:cNvSpPr/>
          <p:nvPr/>
        </p:nvSpPr>
        <p:spPr>
          <a:xfrm rot="1213695">
            <a:off x="3422154" y="4292056"/>
            <a:ext cx="1944216" cy="36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6" name="対角する 2 つの角を切り取った四角形 25"/>
          <p:cNvSpPr/>
          <p:nvPr/>
        </p:nvSpPr>
        <p:spPr>
          <a:xfrm>
            <a:off x="3635896" y="1378790"/>
            <a:ext cx="1368152" cy="903652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 smtClean="0"/>
              <a:t>HP</a:t>
            </a:r>
          </a:p>
          <a:p>
            <a:r>
              <a:rPr lang="en-US" altLang="ja-JP" dirty="0" smtClean="0"/>
              <a:t>MAXHP</a:t>
            </a:r>
          </a:p>
          <a:p>
            <a:r>
              <a:rPr kumimoji="1" lang="en-US" altLang="ja-JP" dirty="0" smtClean="0"/>
              <a:t>EQUIP</a:t>
            </a:r>
          </a:p>
        </p:txBody>
      </p:sp>
      <p:sp>
        <p:nvSpPr>
          <p:cNvPr id="27" name="対角する 2 つの角を切り取った四角形 26"/>
          <p:cNvSpPr/>
          <p:nvPr/>
        </p:nvSpPr>
        <p:spPr>
          <a:xfrm>
            <a:off x="3710187" y="4977072"/>
            <a:ext cx="1368152" cy="934186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 smtClean="0"/>
              <a:t>HP</a:t>
            </a:r>
          </a:p>
          <a:p>
            <a:r>
              <a:rPr lang="en-US" altLang="ja-JP" dirty="0" smtClean="0"/>
              <a:t>MAXHP</a:t>
            </a:r>
          </a:p>
          <a:p>
            <a:r>
              <a:rPr kumimoji="1" lang="en-US" altLang="ja-JP" dirty="0" smtClean="0"/>
              <a:t>EQUIP</a:t>
            </a:r>
          </a:p>
        </p:txBody>
      </p:sp>
    </p:spTree>
    <p:extLst>
      <p:ext uri="{BB962C8B-B14F-4D97-AF65-F5344CB8AC3E}">
        <p14:creationId xmlns:p14="http://schemas.microsoft.com/office/powerpoint/2010/main" val="2968789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プログラミング技術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612000" y="1629000"/>
            <a:ext cx="7920000" cy="360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187624" y="2305616"/>
            <a:ext cx="68407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ja-JP" altLang="en-US" sz="2800" dirty="0" smtClean="0"/>
              <a:t>継承関係</a:t>
            </a:r>
            <a:endParaRPr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endParaRPr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武器の取得</a:t>
            </a:r>
            <a:endParaRPr kumimoji="1" lang="en-US" altLang="ja-JP" sz="2800" dirty="0" smtClean="0"/>
          </a:p>
          <a:p>
            <a:pPr marL="457200" indent="-457200">
              <a:buFont typeface="Wingdings" panose="05000000000000000000" pitchFamily="2" charset="2"/>
              <a:buChar char="u"/>
            </a:pPr>
            <a:endParaRPr lang="en-US" altLang="ja-JP" sz="28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en-US" altLang="ja-JP" sz="2800" dirty="0" smtClean="0"/>
              <a:t>TileMap</a:t>
            </a:r>
          </a:p>
        </p:txBody>
      </p:sp>
    </p:spTree>
    <p:extLst>
      <p:ext uri="{BB962C8B-B14F-4D97-AF65-F5344CB8AC3E}">
        <p14:creationId xmlns:p14="http://schemas.microsoft.com/office/powerpoint/2010/main" val="249124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テクノロジー">
  <a:themeElements>
    <a:clrScheme name="テクノロジー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テクノロジー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テクノロジー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607</TotalTime>
  <Words>134</Words>
  <Application>Microsoft Office PowerPoint</Application>
  <PresentationFormat>画面に合わせる (4:3)</PresentationFormat>
  <Paragraphs>61</Paragraphs>
  <Slides>14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5" baseType="lpstr">
      <vt:lpstr>テクノロジー</vt:lpstr>
      <vt:lpstr>Dungeon＆Tactics</vt:lpstr>
      <vt:lpstr>アジェンダ</vt:lpstr>
      <vt:lpstr>テーマ</vt:lpstr>
      <vt:lpstr>ゲーム説明</vt:lpstr>
      <vt:lpstr>独自性</vt:lpstr>
      <vt:lpstr>モンスターの挙動</vt:lpstr>
      <vt:lpstr>武器の管理</vt:lpstr>
      <vt:lpstr>シーン遷移時の情報の維持</vt:lpstr>
      <vt:lpstr>プログラミング技術</vt:lpstr>
      <vt:lpstr>継承関係</vt:lpstr>
      <vt:lpstr>武器の取得</vt:lpstr>
      <vt:lpstr>TileMap</vt:lpstr>
      <vt:lpstr>使用素材</vt:lpstr>
      <vt:lpstr>まとめ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1910game</dc:creator>
  <cp:lastModifiedBy>1910game</cp:lastModifiedBy>
  <cp:revision>40</cp:revision>
  <dcterms:created xsi:type="dcterms:W3CDTF">2020-06-01T07:02:11Z</dcterms:created>
  <dcterms:modified xsi:type="dcterms:W3CDTF">2020-06-03T07:47:49Z</dcterms:modified>
</cp:coreProperties>
</file>

<file path=docProps/thumbnail.jpeg>
</file>